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0" r:id="rId4"/>
    <p:sldId id="267" r:id="rId5"/>
    <p:sldId id="258" r:id="rId6"/>
    <p:sldId id="268" r:id="rId7"/>
    <p:sldId id="269" r:id="rId8"/>
    <p:sldId id="259" r:id="rId9"/>
    <p:sldId id="260" r:id="rId10"/>
    <p:sldId id="265" r:id="rId11"/>
    <p:sldId id="264" r:id="rId12"/>
    <p:sldId id="263" r:id="rId13"/>
    <p:sldId id="266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1B1F95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78FDB0-BE6D-484E-9C96-1A94F8D08C38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978D3A-712B-410A-9F52-B837438FAC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3943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B0D70D-7217-4D67-8870-A9A0DA8F84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8628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fld id="{84824F08-CF9D-4829-9A62-2253FC6D079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v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Proposed DMTF logo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34975"/>
            <a:ext cx="32004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7800" y="2590800"/>
            <a:ext cx="6248400" cy="838200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6248400" cy="381000"/>
          </a:xfrm>
        </p:spPr>
        <p:txBody>
          <a:bodyPr/>
          <a:lstStyle>
            <a:lvl1pPr marL="0" indent="0" algn="ctr">
              <a:buFont typeface="Times" pitchFamily="48" charset="0"/>
              <a:buNone/>
              <a:defRPr sz="1500" b="1">
                <a:solidFill>
                  <a:srgbClr val="5B5B5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747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215F5-D645-4ACC-A8D9-95C53051DB3D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41D48A-27F1-4695-A231-76AA6AAA7D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4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3E88E-3024-46DD-A042-CE98934B34A8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6EDAC-60F4-4C00-98C7-7810D0FD3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357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191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5D01A-9BDE-441E-B272-C2482950F6F5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8C85E2-A1CB-421D-A356-314557A0F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50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1F5FC-8825-4BAE-8B84-54E95D2EC7E2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8491B-62A8-44A0-AEC4-E0187B39B3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45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679AE-2524-4CC6-ADAC-87528F8B3717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5A281-DAC7-49C6-A81A-E3B57DB480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78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911D5-19DC-45DD-9F32-1A621719A48D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CB0E8-911E-43D9-BA6F-F456B8FF2B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8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2F47D-1721-4EF3-8036-A68F59D29142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CBD1B-6D47-42DB-A2B1-09945CCF74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3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20E36-1488-4B18-9ECD-12EE45BDBBE4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A6C5D-904E-4DD4-9172-7749FA7F6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1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6DE29-6BE1-4A19-AFFE-823957E82B59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3E293-A912-410B-827F-34E453581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40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A5955-4F91-4430-BB43-C7DB330D08FB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2475A-DFF7-474F-BAB1-B05E122105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D31AC-1F4D-48D4-9A55-10F502E02E33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2C93C-F0E6-4B0F-A428-663D6B254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33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basi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5588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534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770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1B1F95"/>
                </a:solidFill>
              </a:defRPr>
            </a:lvl1pPr>
          </a:lstStyle>
          <a:p>
            <a:fld id="{C98DFF69-96A7-4463-A2A5-CF86012D794F}" type="datetime1">
              <a:rPr lang="en-US" altLang="en-US"/>
              <a:pPr/>
              <a:t>11/11/2014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77000"/>
            <a:ext cx="419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1B1F95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1B1F95"/>
                </a:solidFill>
              </a:defRPr>
            </a:lvl1pPr>
          </a:lstStyle>
          <a:p>
            <a:fld id="{DDBDD470-35DE-42ED-A345-A150A857758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4" descr="Proposed DMTF logo.eps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90488"/>
            <a:ext cx="198120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  <p:sldLayoutId id="214748419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1B1F95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2000">
          <a:solidFill>
            <a:srgbClr val="1B1F95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>
          <a:solidFill>
            <a:srgbClr val="5B5B5B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1600">
          <a:solidFill>
            <a:srgbClr val="1B1F95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1400">
          <a:solidFill>
            <a:srgbClr val="5B5B5B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-65" charset="0"/>
        <a:buChar char="•"/>
        <a:defRPr sz="1400">
          <a:solidFill>
            <a:srgbClr val="1B1F95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48" charset="0"/>
        <a:buChar char="•"/>
        <a:defRPr sz="1400">
          <a:solidFill>
            <a:srgbClr val="1B1F9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mtf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DMTF Cloud Standards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733800"/>
            <a:ext cx="6248400" cy="381000"/>
          </a:xfrm>
        </p:spPr>
        <p:txBody>
          <a:bodyPr/>
          <a:lstStyle/>
          <a:p>
            <a:pPr eaLnBrk="1" hangingPunct="1">
              <a:buFont typeface="Times" pitchFamily="-65" charset="0"/>
              <a:buNone/>
            </a:pPr>
            <a:r>
              <a:rPr lang="en-US" altLang="en-US" dirty="0" smtClean="0"/>
              <a:t>Cloud Management &amp; OVF Update to ITU-T SG13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and Virtual Network Devices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8001000" cy="374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742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and CIMI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795463"/>
            <a:ext cx="82581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53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Translation to CIMI Resources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8748"/>
            <a:ext cx="8458200" cy="483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947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Auditing Data Federation Work Group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600200"/>
            <a:ext cx="8534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2000">
                <a:solidFill>
                  <a:srgbClr val="1B1F95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>
                <a:solidFill>
                  <a:srgbClr val="5B5B5B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1600">
                <a:solidFill>
                  <a:srgbClr val="1B1F95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1400">
                <a:solidFill>
                  <a:srgbClr val="5B5B5B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48" charset="0"/>
              <a:buChar char="•"/>
              <a:defRPr sz="1400">
                <a:solidFill>
                  <a:srgbClr val="1B1F95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1800" dirty="0"/>
              <a:t>Develop Standards for the Federation of Cloud Audit Data</a:t>
            </a:r>
          </a:p>
          <a:p>
            <a:pPr lvl="1">
              <a:lnSpc>
                <a:spcPct val="110000"/>
              </a:lnSpc>
            </a:pPr>
            <a:r>
              <a:rPr lang="en-US" altLang="en-US" sz="1600" dirty="0"/>
              <a:t>Specify </a:t>
            </a:r>
            <a:r>
              <a:rPr lang="en-US" altLang="en-US" sz="1600" u="sng" dirty="0"/>
              <a:t>Data Model</a:t>
            </a:r>
            <a:r>
              <a:rPr lang="en-US" altLang="en-US" sz="1600" dirty="0"/>
              <a:t> with a </a:t>
            </a:r>
            <a:r>
              <a:rPr lang="en-US" altLang="en-US" sz="1600" u="sng" dirty="0"/>
              <a:t>Normative</a:t>
            </a:r>
            <a:r>
              <a:rPr lang="en-US" altLang="en-US" sz="1600" dirty="0"/>
              <a:t>, </a:t>
            </a:r>
            <a:r>
              <a:rPr lang="en-US" altLang="en-US" sz="1600" u="sng" dirty="0"/>
              <a:t>Prescriptive</a:t>
            </a:r>
            <a:r>
              <a:rPr lang="en-US" altLang="en-US" sz="1600" dirty="0"/>
              <a:t> Audit Event Data Format 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Deterministic values and fields (no Empty or Null fields)</a:t>
            </a:r>
          </a:p>
          <a:p>
            <a:pPr lvl="1">
              <a:lnSpc>
                <a:spcPct val="110000"/>
              </a:lnSpc>
            </a:pPr>
            <a:r>
              <a:rPr lang="en-US" altLang="en-US" sz="1600" dirty="0"/>
              <a:t>Along with </a:t>
            </a:r>
            <a:r>
              <a:rPr lang="en-US" altLang="en-US" sz="1600" u="sng" dirty="0"/>
              <a:t>Interface Definitions</a:t>
            </a:r>
            <a:r>
              <a:rPr lang="en-US" altLang="en-US" sz="1600" dirty="0"/>
              <a:t> and a compatible Component and Interaction Model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Supported by Granular Use Cases Covering Various Compliance Areas</a:t>
            </a:r>
          </a:p>
          <a:p>
            <a:pPr>
              <a:lnSpc>
                <a:spcPct val="110000"/>
              </a:lnSpc>
            </a:pPr>
            <a:r>
              <a:rPr lang="en-US" altLang="en-US" sz="1800" dirty="0"/>
              <a:t>Key Consumers / Audience</a:t>
            </a:r>
          </a:p>
          <a:p>
            <a:pPr lvl="1">
              <a:lnSpc>
                <a:spcPct val="110000"/>
              </a:lnSpc>
            </a:pPr>
            <a:r>
              <a:rPr lang="en-US" altLang="en-US" sz="1600" dirty="0"/>
              <a:t>Professionals Responsible for Certifying Compliance with IT, Industry, Government, Regional and Corporate Policies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e.g. Auditors, Chief Compliance Officer (CCO), Chief Risk Officer (CRO), Chief Info. Sec. Officer (CISO), CIO, CFO, etc. </a:t>
            </a:r>
          </a:p>
          <a:p>
            <a:r>
              <a:rPr lang="en-US" kern="0" dirty="0" smtClean="0"/>
              <a:t>CADF Projects</a:t>
            </a:r>
          </a:p>
          <a:p>
            <a:pPr lvl="1"/>
            <a:r>
              <a:rPr lang="en-US" sz="1800" kern="0" dirty="0"/>
              <a:t>DSP0262	Data Format and Interface Definitions </a:t>
            </a:r>
            <a:r>
              <a:rPr lang="en-US" sz="1800" kern="0" dirty="0" smtClean="0"/>
              <a:t>Specification</a:t>
            </a:r>
          </a:p>
          <a:p>
            <a:pPr lvl="1"/>
            <a:r>
              <a:rPr lang="en-US" sz="1800" kern="0" dirty="0" smtClean="0"/>
              <a:t>DSP2038</a:t>
            </a:r>
            <a:r>
              <a:rPr lang="en-US" sz="1800" kern="0" dirty="0"/>
              <a:t>	</a:t>
            </a:r>
            <a:r>
              <a:rPr lang="en-US" sz="1800" kern="0" dirty="0" err="1"/>
              <a:t>OpenStack</a:t>
            </a:r>
            <a:r>
              <a:rPr lang="en-US" sz="1800" kern="0" dirty="0"/>
              <a:t> Model (CADF-</a:t>
            </a:r>
            <a:r>
              <a:rPr lang="en-US" sz="1800" kern="0" dirty="0" err="1"/>
              <a:t>OpenStack</a:t>
            </a:r>
            <a:r>
              <a:rPr lang="en-US" sz="1800" kern="0" dirty="0"/>
              <a:t>), A CADF Representation for </a:t>
            </a:r>
            <a:r>
              <a:rPr lang="en-US" sz="1800" kern="0" dirty="0" err="1" smtClean="0"/>
              <a:t>OpenStack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4291838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CADF – A Use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5" name="Picture 3" descr="IBM Primary CADF Use Case Diagram 2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524435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601" y="46482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Aggregates Audit Data </a:t>
            </a:r>
            <a:r>
              <a:rPr lang="en-US" altLang="ja-JP" sz="1600" b="1" dirty="0" smtClean="0"/>
              <a:t>from </a:t>
            </a:r>
          </a:p>
          <a:p>
            <a:pPr algn="ctr"/>
            <a:r>
              <a:rPr lang="en-US" altLang="ja-JP" sz="1600" b="1" dirty="0" smtClean="0"/>
              <a:t>Hybrid </a:t>
            </a:r>
            <a:r>
              <a:rPr lang="en-US" altLang="ja-JP" sz="1600" b="1" dirty="0"/>
              <a:t>Cloud Application </a:t>
            </a:r>
            <a:endParaRPr lang="en-US" altLang="ja-JP" sz="1600" b="1" dirty="0" smtClean="0"/>
          </a:p>
          <a:p>
            <a:pPr algn="ctr"/>
            <a:r>
              <a:rPr lang="en-US" altLang="ja-JP" sz="1600" b="1" dirty="0" smtClean="0"/>
              <a:t>That </a:t>
            </a:r>
            <a:r>
              <a:rPr lang="en-US" altLang="ja-JP" sz="1600" b="1" dirty="0"/>
              <a:t>Spans Multiple </a:t>
            </a:r>
            <a:endParaRPr lang="en-US" altLang="ja-JP" sz="1600" b="1" dirty="0" smtClean="0"/>
          </a:p>
          <a:p>
            <a:r>
              <a:rPr lang="en-US" altLang="ja-JP" sz="1600" b="1" dirty="0" smtClean="0"/>
              <a:t>(</a:t>
            </a:r>
            <a:r>
              <a:rPr lang="en-US" altLang="ja-JP" sz="1600" b="1" dirty="0"/>
              <a:t>Cloud and Partner) </a:t>
            </a:r>
            <a:endParaRPr lang="en-US" altLang="ja-JP" sz="1600" b="1" dirty="0" smtClean="0"/>
          </a:p>
          <a:p>
            <a:r>
              <a:rPr lang="en-US" altLang="ja-JP" sz="1600" b="1" dirty="0" smtClean="0"/>
              <a:t>Deployments</a:t>
            </a:r>
            <a:endParaRPr lang="en-US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47652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Entitlement Work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/>
              <a:t>of Software Products whose entitlement metrics can be </a:t>
            </a:r>
            <a:r>
              <a:rPr lang="en-US" dirty="0" smtClean="0"/>
              <a:t>managed</a:t>
            </a:r>
            <a:endParaRPr lang="en-US" dirty="0"/>
          </a:p>
          <a:p>
            <a:r>
              <a:rPr lang="en-US" dirty="0" smtClean="0"/>
              <a:t>Product </a:t>
            </a:r>
            <a:r>
              <a:rPr lang="en-US" dirty="0"/>
              <a:t>- </a:t>
            </a:r>
            <a:r>
              <a:rPr lang="en-US" dirty="0" smtClean="0"/>
              <a:t>unit </a:t>
            </a:r>
            <a:r>
              <a:rPr lang="en-US" dirty="0"/>
              <a:t>of </a:t>
            </a:r>
            <a:r>
              <a:rPr lang="en-US" dirty="0" smtClean="0"/>
              <a:t>acquisition, primary </a:t>
            </a:r>
            <a:r>
              <a:rPr lang="en-US" dirty="0"/>
              <a:t>access point for manageability.</a:t>
            </a:r>
          </a:p>
          <a:p>
            <a:pPr lvl="1"/>
            <a:r>
              <a:rPr lang="en-US" dirty="0" smtClean="0"/>
              <a:t>Product </a:t>
            </a:r>
            <a:r>
              <a:rPr lang="en-US" dirty="0"/>
              <a:t>Identification</a:t>
            </a:r>
          </a:p>
          <a:p>
            <a:pPr lvl="1"/>
            <a:r>
              <a:rPr lang="en-US" dirty="0" smtClean="0"/>
              <a:t>Entitlement </a:t>
            </a:r>
            <a:r>
              <a:rPr lang="en-US" dirty="0"/>
              <a:t>Usage Metrics </a:t>
            </a:r>
          </a:p>
          <a:p>
            <a:pPr lvl="1"/>
            <a:r>
              <a:rPr lang="en-US" dirty="0" smtClean="0"/>
              <a:t>Events  </a:t>
            </a:r>
            <a:r>
              <a:rPr lang="en-US" dirty="0"/>
              <a:t>on a per Product basis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the key events in the product lifecycle, events and relevant statistics are accumulated</a:t>
            </a:r>
          </a:p>
          <a:p>
            <a:r>
              <a:rPr lang="en-US" dirty="0" smtClean="0"/>
              <a:t>Software </a:t>
            </a:r>
            <a:r>
              <a:rPr lang="en-US" dirty="0"/>
              <a:t>Entitlement Projects</a:t>
            </a:r>
          </a:p>
          <a:p>
            <a:pPr lvl="1"/>
            <a:r>
              <a:rPr lang="en-US" dirty="0"/>
              <a:t>DSP1067 Software ID Tag </a:t>
            </a:r>
            <a:r>
              <a:rPr lang="en-US" dirty="0" smtClean="0"/>
              <a:t>Profile (work in progress release)</a:t>
            </a:r>
            <a:endParaRPr lang="en-US" dirty="0"/>
          </a:p>
          <a:p>
            <a:pPr lvl="1"/>
            <a:r>
              <a:rPr lang="en-US" dirty="0"/>
              <a:t>DSP IS0301 Software Identification and Entitlement Metrics</a:t>
            </a:r>
          </a:p>
          <a:p>
            <a:r>
              <a:rPr lang="en-US" dirty="0" smtClean="0"/>
              <a:t>Aligned with </a:t>
            </a:r>
            <a:r>
              <a:rPr lang="en-US" dirty="0"/>
              <a:t>ISO/IEC 19770-3, </a:t>
            </a:r>
            <a:r>
              <a:rPr lang="en-US" i="1" dirty="0"/>
              <a:t>Information technology — Software asset management — Part 3: </a:t>
            </a:r>
            <a:r>
              <a:rPr lang="en-US" i="1" dirty="0" smtClean="0"/>
              <a:t>Software entitlement tag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0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 -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133600"/>
            <a:ext cx="5505450" cy="3600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15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Disclaimer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spcBef>
                <a:spcPts val="1800"/>
              </a:spcBef>
            </a:pPr>
            <a:r>
              <a:rPr lang="en-US" dirty="0" smtClean="0"/>
              <a:t>The information in this presentation represents a snapshot of work in progress within the DMTF.  </a:t>
            </a:r>
          </a:p>
          <a:p>
            <a:pPr marL="225425" indent="-225425">
              <a:spcBef>
                <a:spcPts val="1800"/>
              </a:spcBef>
            </a:pPr>
            <a:r>
              <a:rPr lang="en-US" dirty="0" smtClean="0"/>
              <a:t>This information is subject to change.  The Standard Specifications remain the normative reference for all information.  </a:t>
            </a:r>
          </a:p>
          <a:p>
            <a:pPr marL="225425" indent="-225425">
              <a:spcBef>
                <a:spcPts val="1800"/>
              </a:spcBef>
            </a:pPr>
            <a:r>
              <a:rPr lang="en-US" dirty="0" smtClean="0"/>
              <a:t>For additional information, see the Distributed Management Task Force (DMTF) Web site:</a:t>
            </a:r>
          </a:p>
          <a:p>
            <a:pPr marL="2628900" lvl="6" indent="0">
              <a:spcBef>
                <a:spcPts val="600"/>
              </a:spcBef>
              <a:buNone/>
            </a:pPr>
            <a:r>
              <a:rPr lang="en-US" sz="3200" dirty="0">
                <a:hlinkClick r:id="rId2"/>
              </a:rPr>
              <a:t>www.dmtf.org</a:t>
            </a:r>
            <a:endParaRPr lang="en-US" sz="3200" dirty="0"/>
          </a:p>
          <a:p>
            <a:r>
              <a:rPr lang="en-US" altLang="en-US" dirty="0" smtClean="0"/>
              <a:t>Cloud work at DMTF</a:t>
            </a:r>
          </a:p>
          <a:p>
            <a:pPr lvl="1"/>
            <a:r>
              <a:rPr lang="en-US" altLang="en-US" dirty="0"/>
              <a:t>http://www.dmtf.org/standards/cloud</a:t>
            </a:r>
            <a:endParaRPr lang="en-US" altLang="en-US" dirty="0" smtClean="0"/>
          </a:p>
          <a:p>
            <a:r>
              <a:rPr lang="en-US" altLang="en-US" dirty="0" smtClean="0"/>
              <a:t>Work in Progress documents available at:</a:t>
            </a:r>
          </a:p>
          <a:p>
            <a:pPr lvl="1"/>
            <a:r>
              <a:rPr lang="en-US" altLang="en-US" dirty="0"/>
              <a:t>http://www.dmtf.org/standards/wip</a:t>
            </a:r>
            <a:endParaRPr lang="en-US" alt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fld id="{E9F85677-035D-4A37-ABC4-B6603292CE8D}" type="slidenum">
              <a:rPr lang="en-US" altLang="en-US" sz="900">
                <a:solidFill>
                  <a:srgbClr val="1B1F95"/>
                </a:solidFill>
              </a:rPr>
              <a:pPr/>
              <a:t>2</a:t>
            </a:fld>
            <a:endParaRPr lang="en-US" altLang="en-US" sz="900">
              <a:solidFill>
                <a:srgbClr val="1B1F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Cake</a:t>
            </a:r>
          </a:p>
          <a:p>
            <a:r>
              <a:rPr lang="en-US" dirty="0" smtClean="0"/>
              <a:t>Cloud Management Work Group (CIMI)</a:t>
            </a:r>
          </a:p>
          <a:p>
            <a:r>
              <a:rPr lang="en-US" dirty="0" smtClean="0"/>
              <a:t>Open Virtualization Format Work Group (OVF)</a:t>
            </a:r>
          </a:p>
          <a:p>
            <a:r>
              <a:rPr lang="en-US" dirty="0" smtClean="0"/>
              <a:t>Cloud Auditing Data Federation Work Group (CADF)</a:t>
            </a:r>
          </a:p>
          <a:p>
            <a:r>
              <a:rPr lang="en-US" dirty="0" smtClean="0"/>
              <a:t>Software Entitlement Work Group (SEWG)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18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Cake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6C5D-904E-4DD4-9172-7749FA7F69B9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686800" cy="367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37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Management Work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/>
              <a:t>Infrastructure Management Interface </a:t>
            </a:r>
            <a:r>
              <a:rPr lang="en-US" dirty="0" smtClean="0"/>
              <a:t>Model </a:t>
            </a:r>
            <a:r>
              <a:rPr lang="en-US" dirty="0"/>
              <a:t>and RESTful HTTP-based </a:t>
            </a:r>
            <a:r>
              <a:rPr lang="en-US" dirty="0" smtClean="0"/>
              <a:t>Protocol </a:t>
            </a:r>
            <a:r>
              <a:rPr lang="en-US" dirty="0"/>
              <a:t>(CIMI) </a:t>
            </a:r>
            <a:r>
              <a:rPr lang="en-US" dirty="0" smtClean="0"/>
              <a:t>DSP0263</a:t>
            </a:r>
          </a:p>
          <a:p>
            <a:pPr lvl="1"/>
            <a:r>
              <a:rPr lang="en-US" dirty="0" smtClean="0"/>
              <a:t>Version 1 approved at ISO </a:t>
            </a:r>
          </a:p>
          <a:p>
            <a:pPr lvl="1"/>
            <a:r>
              <a:rPr lang="en-US" dirty="0" smtClean="0"/>
              <a:t>Version 2 in development</a:t>
            </a:r>
          </a:p>
          <a:p>
            <a:r>
              <a:rPr lang="en-US" dirty="0" smtClean="0"/>
              <a:t>Version 2 Work Items</a:t>
            </a:r>
          </a:p>
          <a:p>
            <a:pPr lvl="1"/>
            <a:r>
              <a:rPr lang="en-US" dirty="0" smtClean="0"/>
              <a:t>Collections architecture</a:t>
            </a:r>
          </a:p>
          <a:p>
            <a:pPr lvl="1"/>
            <a:r>
              <a:rPr lang="en-US" dirty="0" smtClean="0"/>
              <a:t>Common </a:t>
            </a:r>
            <a:r>
              <a:rPr lang="en-US" dirty="0"/>
              <a:t>n</a:t>
            </a:r>
            <a:r>
              <a:rPr lang="en-US" dirty="0" smtClean="0"/>
              <a:t>etwork model</a:t>
            </a:r>
          </a:p>
          <a:p>
            <a:pPr lvl="2"/>
            <a:r>
              <a:rPr lang="en-US" dirty="0"/>
              <a:t>Work with NSM and OVF Work Groups </a:t>
            </a:r>
            <a:endParaRPr lang="en-US" dirty="0" smtClean="0"/>
          </a:p>
          <a:p>
            <a:pPr lvl="2"/>
            <a:r>
              <a:rPr lang="en-US" dirty="0" smtClean="0"/>
              <a:t>Input from NFV folks </a:t>
            </a:r>
          </a:p>
          <a:p>
            <a:pPr lvl="2"/>
            <a:r>
              <a:rPr lang="en-US" dirty="0" smtClean="0"/>
              <a:t>Input from </a:t>
            </a:r>
            <a:r>
              <a:rPr lang="en-US" dirty="0" err="1" smtClean="0"/>
              <a:t>OpenStack</a:t>
            </a:r>
            <a:r>
              <a:rPr lang="en-US" dirty="0" smtClean="0"/>
              <a:t> </a:t>
            </a:r>
          </a:p>
          <a:p>
            <a:pPr marL="342900" lvl="1" indent="-342900"/>
            <a:r>
              <a:rPr lang="en-US" dirty="0" smtClean="0"/>
              <a:t>Version 2.1 Work Items</a:t>
            </a:r>
          </a:p>
          <a:p>
            <a:pPr marL="742950" lvl="2" indent="-342900"/>
            <a:r>
              <a:rPr lang="en-US" dirty="0" smtClean="0"/>
              <a:t>Use cases presented in “Cloud </a:t>
            </a:r>
            <a:r>
              <a:rPr lang="en-US" dirty="0"/>
              <a:t>Infrastructure Management Interface Use Cases for CIMI </a:t>
            </a:r>
            <a:r>
              <a:rPr lang="en-US" dirty="0" smtClean="0"/>
              <a:t>2Informational” DSP2042</a:t>
            </a:r>
            <a:endParaRPr lang="en-US" dirty="0"/>
          </a:p>
          <a:p>
            <a:r>
              <a:rPr lang="en-US" dirty="0" smtClean="0"/>
              <a:t>Both DSP0263 v2 and DSP2042 available as work in progress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99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CIMI v2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Business </a:t>
            </a:r>
            <a:r>
              <a:rPr lang="en-US" dirty="0"/>
              <a:t>Continuity/Disaster Recovery Use Cases</a:t>
            </a:r>
          </a:p>
          <a:p>
            <a:pPr lvl="1"/>
            <a:r>
              <a:rPr lang="en-US" dirty="0"/>
              <a:t>Realizing Business Continuity on a Machine	</a:t>
            </a:r>
          </a:p>
          <a:p>
            <a:pPr lvl="1"/>
            <a:r>
              <a:rPr lang="en-US" dirty="0"/>
              <a:t>Realizing Disaster Recovery on a Machine	</a:t>
            </a:r>
          </a:p>
          <a:p>
            <a:pPr lvl="1"/>
            <a:r>
              <a:rPr lang="en-US" dirty="0"/>
              <a:t>Service Level Objective Management Use Cases	</a:t>
            </a:r>
          </a:p>
          <a:p>
            <a:pPr lvl="1"/>
            <a:r>
              <a:rPr lang="en-US" dirty="0"/>
              <a:t>Introducing SLO Concepts in CIMI	</a:t>
            </a:r>
          </a:p>
          <a:p>
            <a:pPr lvl="1"/>
            <a:r>
              <a:rPr lang="en-US" dirty="0"/>
              <a:t>Assigning a Common SLO to a Machine in Multiple Clouds	</a:t>
            </a:r>
          </a:p>
          <a:p>
            <a:pPr lvl="1"/>
            <a:r>
              <a:rPr lang="en-US" dirty="0"/>
              <a:t>Auto-scaling Functionality	</a:t>
            </a:r>
          </a:p>
          <a:p>
            <a:pPr lvl="1"/>
            <a:r>
              <a:rPr lang="en-US" dirty="0"/>
              <a:t>Log and Metadata Management Use Cases	</a:t>
            </a:r>
          </a:p>
          <a:p>
            <a:pPr lvl="1"/>
            <a:r>
              <a:rPr lang="en-US" dirty="0"/>
              <a:t>Authorization Metadata Management	</a:t>
            </a:r>
          </a:p>
          <a:p>
            <a:pPr lvl="1"/>
            <a:r>
              <a:rPr lang="en-US" dirty="0"/>
              <a:t>Log Data Management	</a:t>
            </a:r>
          </a:p>
          <a:p>
            <a:pPr lvl="1"/>
            <a:r>
              <a:rPr lang="en-US" dirty="0"/>
              <a:t>Aligning Monitoring and Auditing with CADF	</a:t>
            </a:r>
          </a:p>
          <a:p>
            <a:pPr lvl="1"/>
            <a:r>
              <a:rPr lang="en-US" dirty="0"/>
              <a:t>Multi-cloud Management Use Cases</a:t>
            </a:r>
          </a:p>
          <a:p>
            <a:pPr lvl="1"/>
            <a:r>
              <a:rPr lang="en-US" dirty="0"/>
              <a:t>Support for Multiple Operations in One </a:t>
            </a:r>
            <a:r>
              <a:rPr lang="en-US" dirty="0" smtClean="0"/>
              <a:t>Job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28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CIMI v2 Use Cases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Federation </a:t>
            </a:r>
            <a:r>
              <a:rPr lang="en-US" dirty="0"/>
              <a:t>and Multi-brokering</a:t>
            </a:r>
          </a:p>
          <a:p>
            <a:pPr lvl="1"/>
            <a:r>
              <a:rPr lang="en-US" dirty="0"/>
              <a:t>Controlling Resource Placement within a Cloud or across Clouds</a:t>
            </a:r>
          </a:p>
          <a:p>
            <a:pPr lvl="1"/>
            <a:r>
              <a:rPr lang="en-US" dirty="0"/>
              <a:t>Extending an Existing Network to Multiple Clouds</a:t>
            </a:r>
          </a:p>
          <a:p>
            <a:pPr lvl="1"/>
            <a:r>
              <a:rPr lang="en-US" dirty="0"/>
              <a:t>Creating an Inter-cloud Network</a:t>
            </a:r>
          </a:p>
          <a:p>
            <a:pPr lvl="1"/>
            <a:r>
              <a:rPr lang="en-US" dirty="0"/>
              <a:t>Multi-cloud System Configuration</a:t>
            </a:r>
          </a:p>
          <a:p>
            <a:pPr lvl="1"/>
            <a:r>
              <a:rPr lang="en-US" dirty="0"/>
              <a:t>Assigning a Common SLO to a Machine in Multiple clouds</a:t>
            </a:r>
          </a:p>
          <a:p>
            <a:pPr lvl="1"/>
            <a:r>
              <a:rPr lang="en-US" dirty="0"/>
              <a:t>OVF Life Cycle - Import	</a:t>
            </a:r>
          </a:p>
          <a:p>
            <a:pPr lvl="1"/>
            <a:r>
              <a:rPr lang="en-US" dirty="0"/>
              <a:t>OVF Life Cycle - Export	</a:t>
            </a:r>
          </a:p>
          <a:p>
            <a:pPr lvl="1"/>
            <a:r>
              <a:rPr lang="en-US" dirty="0"/>
              <a:t>Resource Groups Management and Control Use Cases	</a:t>
            </a:r>
          </a:p>
          <a:p>
            <a:pPr lvl="1"/>
            <a:r>
              <a:rPr lang="en-US" dirty="0"/>
              <a:t>Support for Multiple Operations in One Job	</a:t>
            </a:r>
          </a:p>
          <a:p>
            <a:pPr lvl="1"/>
            <a:r>
              <a:rPr lang="en-US" dirty="0"/>
              <a:t>Auto-scaling Functionality</a:t>
            </a:r>
          </a:p>
          <a:p>
            <a:pPr lvl="1"/>
            <a:r>
              <a:rPr lang="en-US" dirty="0"/>
              <a:t>Application Management and Orchestration Use Cases</a:t>
            </a:r>
          </a:p>
          <a:p>
            <a:pPr lvl="1"/>
            <a:r>
              <a:rPr lang="en-US" dirty="0"/>
              <a:t>Enabling Application-level Orchestration and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78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Submitted to ANSI / INCITS for de jure standard</a:t>
            </a:r>
          </a:p>
          <a:p>
            <a:r>
              <a:rPr lang="en-US" dirty="0" smtClean="0"/>
              <a:t>Follow on submission to ISO/IEC for international standard</a:t>
            </a:r>
          </a:p>
          <a:p>
            <a:r>
              <a:rPr lang="en-US" dirty="0" smtClean="0"/>
              <a:t>Feature set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Support for Network Port Profiles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Scaling at deployment time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Support for basic placement policies – including scoped placement 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Encryption of OVF packages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Disk sharing at runtime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Advanced device boot order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Advanced data transfer to guest software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Improved support for Internationalization - I18N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Improved support of HASH functions</a:t>
            </a:r>
          </a:p>
          <a:p>
            <a:pPr lvl="2">
              <a:spcBef>
                <a:spcPts val="800"/>
              </a:spcBef>
            </a:pPr>
            <a:r>
              <a:rPr lang="en-US" dirty="0" smtClean="0"/>
              <a:t>Enhanced shutdown order control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09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OVF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OVF 3 is in development </a:t>
            </a:r>
          </a:p>
          <a:p>
            <a:r>
              <a:rPr lang="en-US" dirty="0" smtClean="0"/>
              <a:t>Focus on network abstraction for cloud customer deployment</a:t>
            </a:r>
          </a:p>
          <a:p>
            <a:r>
              <a:rPr lang="en-US" dirty="0" smtClean="0"/>
              <a:t>Focus on virtual network devices to address ETSI NFV use cases</a:t>
            </a:r>
          </a:p>
          <a:p>
            <a:r>
              <a:rPr lang="en-US" dirty="0" smtClean="0"/>
              <a:t>Focus on shared information network model for with CIMI and Network Services Management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491B-62A8-44A0-AEC4-E0187B39B37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8853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595959"/>
      </a:hlink>
      <a:folHlink>
        <a:srgbClr val="AF67FF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624</Words>
  <Application>Microsoft Office PowerPoint</Application>
  <PresentationFormat>On-screen Show (4:3)</PresentationFormat>
  <Paragraphs>127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DMTF Cloud Standards</vt:lpstr>
      <vt:lpstr>Disclaimer</vt:lpstr>
      <vt:lpstr>Contents</vt:lpstr>
      <vt:lpstr>Management Cake</vt:lpstr>
      <vt:lpstr>Cloud Management Work Group</vt:lpstr>
      <vt:lpstr>CIMI v2 Use Cases</vt:lpstr>
      <vt:lpstr>CIMI v2 Use Cases - continued</vt:lpstr>
      <vt:lpstr>OVF 2</vt:lpstr>
      <vt:lpstr>OVF 3</vt:lpstr>
      <vt:lpstr>OVF and Virtual Network Devices</vt:lpstr>
      <vt:lpstr>OVF and CIMI</vt:lpstr>
      <vt:lpstr>OVF Translation to CIMI Resources</vt:lpstr>
      <vt:lpstr>Cloud Auditing Data Federation Work Group</vt:lpstr>
      <vt:lpstr>CADF – A Use Case</vt:lpstr>
      <vt:lpstr>Software Entitlement Work Group</vt:lpstr>
      <vt:lpstr>SE - Model</vt:lpstr>
    </vt:vector>
  </TitlesOfParts>
  <Company>Rhea Bishop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Rhea Bishop</dc:creator>
  <cp:lastModifiedBy>KC</cp:lastModifiedBy>
  <cp:revision>225</cp:revision>
  <dcterms:created xsi:type="dcterms:W3CDTF">2007-11-16T22:00:25Z</dcterms:created>
  <dcterms:modified xsi:type="dcterms:W3CDTF">2014-11-11T18:07:14Z</dcterms:modified>
</cp:coreProperties>
</file>